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áromszög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Cím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9" name="Alcím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hu-HU" smtClean="0"/>
              <a:t>Alcím mintájának szerkesztése</a:t>
            </a:r>
            <a:endParaRPr kumimoji="0" lang="en-US"/>
          </a:p>
        </p:txBody>
      </p:sp>
      <p:sp>
        <p:nvSpPr>
          <p:cNvPr id="28" name="Dátum helye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D31FCAD9-9614-4A45-AC20-64946C9D40EA}" type="datetimeFigureOut">
              <a:rPr lang="hu-HU" smtClean="0"/>
              <a:t>2020.01.22.</a:t>
            </a:fld>
            <a:endParaRPr lang="hu-HU"/>
          </a:p>
        </p:txBody>
      </p:sp>
      <p:sp>
        <p:nvSpPr>
          <p:cNvPr id="17" name="Élőláb helye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hu-HU"/>
          </a:p>
        </p:txBody>
      </p:sp>
      <p:sp>
        <p:nvSpPr>
          <p:cNvPr id="29" name="Dia számának helye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F69EA478-5227-4444-BC0D-95DF1F8B6143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FCAD9-9614-4A45-AC20-64946C9D40EA}" type="datetimeFigureOut">
              <a:rPr lang="hu-HU" smtClean="0"/>
              <a:t>2020.01.22.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EA478-5227-4444-BC0D-95DF1F8B6143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FCAD9-9614-4A45-AC20-64946C9D40EA}" type="datetimeFigureOut">
              <a:rPr lang="hu-HU" smtClean="0"/>
              <a:t>2020.01.22.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EA478-5227-4444-BC0D-95DF1F8B6143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D31FCAD9-9614-4A45-AC20-64946C9D40EA}" type="datetimeFigureOut">
              <a:rPr lang="hu-HU" smtClean="0"/>
              <a:t>2020.01.22.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EA478-5227-4444-BC0D-95DF1F8B6143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erékszögű háromszög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Háromszög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D31FCAD9-9614-4A45-AC20-64946C9D40EA}" type="datetimeFigureOut">
              <a:rPr lang="hu-HU" smtClean="0"/>
              <a:t>2020.01.22.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F69EA478-5227-4444-BC0D-95DF1F8B6143}" type="slidenum">
              <a:rPr lang="hu-HU" smtClean="0"/>
              <a:t>‹#›</a:t>
            </a:fld>
            <a:endParaRPr lang="hu-HU"/>
          </a:p>
        </p:txBody>
      </p:sp>
      <p:cxnSp>
        <p:nvCxnSpPr>
          <p:cNvPr id="11" name="Egyenes összekötő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Egyenes összekötő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D31FCAD9-9614-4A45-AC20-64946C9D40EA}" type="datetimeFigureOut">
              <a:rPr lang="hu-HU" smtClean="0"/>
              <a:t>2020.01.22.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F69EA478-5227-4444-BC0D-95DF1F8B6143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Összehasonlítás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5" name="Tartalom helye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D31FCAD9-9614-4A45-AC20-64946C9D40EA}" type="datetimeFigureOut">
              <a:rPr lang="hu-HU" smtClean="0"/>
              <a:t>2020.01.22.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F69EA478-5227-4444-BC0D-95DF1F8B6143}" type="slidenum">
              <a:rPr lang="hu-HU" smtClean="0"/>
              <a:t>‹#›</a:t>
            </a:fld>
            <a:endParaRPr lang="hu-H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FCAD9-9614-4A45-AC20-64946C9D40EA}" type="datetimeFigureOut">
              <a:rPr lang="hu-HU" smtClean="0"/>
              <a:t>2020.01.22.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EA478-5227-4444-BC0D-95DF1F8B6143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D31FCAD9-9614-4A45-AC20-64946C9D40EA}" type="datetimeFigureOut">
              <a:rPr lang="hu-HU" smtClean="0"/>
              <a:t>2020.01.22.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F69EA478-5227-4444-BC0D-95DF1F8B6143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artalomrész képaláírással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D31FCAD9-9614-4A45-AC20-64946C9D40EA}" type="datetimeFigureOut">
              <a:rPr lang="hu-HU" smtClean="0"/>
              <a:t>2020.01.22.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F69EA478-5227-4444-BC0D-95DF1F8B6143}" type="slidenum">
              <a:rPr lang="hu-HU" smtClean="0"/>
              <a:t>‹#›</a:t>
            </a:fld>
            <a:endParaRPr lang="hu-H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hu-HU" smtClean="0"/>
              <a:t>Kép beszúrásához kattintson az ikonra</a:t>
            </a:r>
            <a:endParaRPr kumimoji="0" lang="en-US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D31FCAD9-9614-4A45-AC20-64946C9D40EA}" type="datetimeFigureOut">
              <a:rPr lang="hu-HU" smtClean="0"/>
              <a:t>2020.01.22.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F69EA478-5227-4444-BC0D-95DF1F8B6143}" type="slidenum">
              <a:rPr lang="hu-HU" smtClean="0"/>
              <a:t>‹#›</a:t>
            </a:fld>
            <a:endParaRPr lang="hu-H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erékszögű háromszög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Egyenes összekötő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Egyenes összekötő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Cím helye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13" name="Szöveg helye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hu-HU" smtClean="0"/>
              <a:t>Mintaszöveg szerkesztése</a:t>
            </a:r>
          </a:p>
          <a:p>
            <a:pPr lvl="1" eaLnBrk="1" latinLnBrk="0" hangingPunct="1"/>
            <a:r>
              <a:rPr kumimoji="0" lang="hu-HU" smtClean="0"/>
              <a:t>Második szint</a:t>
            </a:r>
          </a:p>
          <a:p>
            <a:pPr lvl="2" eaLnBrk="1" latinLnBrk="0" hangingPunct="1"/>
            <a:r>
              <a:rPr kumimoji="0" lang="hu-HU" smtClean="0"/>
              <a:t>Harmadik szint</a:t>
            </a:r>
          </a:p>
          <a:p>
            <a:pPr lvl="3" eaLnBrk="1" latinLnBrk="0" hangingPunct="1"/>
            <a:r>
              <a:rPr kumimoji="0" lang="hu-HU" smtClean="0"/>
              <a:t>Negyedik szint</a:t>
            </a:r>
          </a:p>
          <a:p>
            <a:pPr lvl="4" eaLnBrk="1" latinLnBrk="0" hangingPunct="1"/>
            <a:r>
              <a:rPr kumimoji="0" lang="hu-HU" smtClean="0"/>
              <a:t>Ötödik szint</a:t>
            </a:r>
            <a:endParaRPr kumimoji="0" lang="en-US"/>
          </a:p>
        </p:txBody>
      </p:sp>
      <p:sp>
        <p:nvSpPr>
          <p:cNvPr id="14" name="Dátum helye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D31FCAD9-9614-4A45-AC20-64946C9D40EA}" type="datetimeFigureOut">
              <a:rPr lang="hu-HU" smtClean="0"/>
              <a:t>2020.01.22.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hu-HU"/>
          </a:p>
        </p:txBody>
      </p:sp>
      <p:sp>
        <p:nvSpPr>
          <p:cNvPr id="23" name="Dia számának helye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F69EA478-5227-4444-BC0D-95DF1F8B6143}" type="slidenum">
              <a:rPr lang="hu-HU" smtClean="0"/>
              <a:t>‹#›</a:t>
            </a:fld>
            <a:endParaRPr lang="hu-H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 smtClean="0"/>
              <a:t>Dohányzás káros hatásai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0595727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Dohányzás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u-HU" dirty="0" smtClean="0"/>
              <a:t>A dohányzás a burgonyafélék családjába tartozó dohánynövény leveleinek élvezete</a:t>
            </a:r>
          </a:p>
          <a:p>
            <a:r>
              <a:rPr lang="hu-HU" dirty="0" smtClean="0"/>
              <a:t>Ősidők óta ismert (Kr.e. 5000-3000)</a:t>
            </a:r>
          </a:p>
          <a:p>
            <a:r>
              <a:rPr lang="hu-HU" dirty="0" smtClean="0"/>
              <a:t>Először Kolumbusz és társai találkoztak pipázó indiánokkal, ők hozták be Európába ezt a szokást</a:t>
            </a:r>
          </a:p>
          <a:p>
            <a:r>
              <a:rPr lang="hu-HU" dirty="0" smtClean="0"/>
              <a:t>Az alkohol után </a:t>
            </a:r>
            <a:r>
              <a:rPr lang="hu-HU" dirty="0"/>
              <a:t>a második legveszélyesebb halálos áldozatokat követelő legális élvezeti szer.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3296236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Dohányzás káros hatásai külsőnkre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Felgyorsítja az öregedési folyamatot:ráncok </a:t>
            </a:r>
          </a:p>
          <a:p>
            <a:r>
              <a:rPr lang="hu-HU" dirty="0" smtClean="0"/>
              <a:t>Megsárguló fogak és ujjak</a:t>
            </a:r>
          </a:p>
          <a:p>
            <a:r>
              <a:rPr lang="hu-HU" dirty="0" smtClean="0"/>
              <a:t>Pikkelysömör</a:t>
            </a:r>
          </a:p>
          <a:p>
            <a:r>
              <a:rPr lang="hu-HU" dirty="0" smtClean="0"/>
              <a:t>Vékonyabb haj</a:t>
            </a:r>
          </a:p>
          <a:p>
            <a:r>
              <a:rPr lang="hu-HU" dirty="0" smtClean="0"/>
              <a:t>Hegesedés</a:t>
            </a:r>
            <a:endParaRPr lang="hu-H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052736"/>
            <a:ext cx="3328370" cy="187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573016"/>
            <a:ext cx="2591939" cy="1615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171265"/>
            <a:ext cx="3556817" cy="1669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27574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509120"/>
            <a:ext cx="3327074" cy="2172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834120"/>
          </a:xfrm>
        </p:spPr>
        <p:txBody>
          <a:bodyPr/>
          <a:lstStyle/>
          <a:p>
            <a:r>
              <a:rPr lang="hu-HU" dirty="0" smtClean="0"/>
              <a:t>Fogbetegségek: fogszuvasodás, ínybetegség, szájrák</a:t>
            </a:r>
          </a:p>
          <a:p>
            <a:r>
              <a:rPr lang="hu-HU" dirty="0" smtClean="0"/>
              <a:t>Szemölcsök</a:t>
            </a:r>
          </a:p>
          <a:p>
            <a:r>
              <a:rPr lang="hu-HU" dirty="0" smtClean="0"/>
              <a:t>Petyhüdt has: a dohányzás étvágycsökkentő folyamat</a:t>
            </a:r>
          </a:p>
          <a:p>
            <a:r>
              <a:rPr lang="hu-HU" dirty="0" smtClean="0"/>
              <a:t>Megereszkedett bőrredők </a:t>
            </a:r>
            <a:endParaRPr lang="hu-HU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077072"/>
            <a:ext cx="266700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40784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95536" y="404664"/>
            <a:ext cx="8229600" cy="6012160"/>
          </a:xfrm>
        </p:spPr>
        <p:txBody>
          <a:bodyPr/>
          <a:lstStyle/>
          <a:p>
            <a:r>
              <a:rPr lang="hu-HU" dirty="0" err="1" smtClean="0"/>
              <a:t>Szürkehályog</a:t>
            </a:r>
            <a:r>
              <a:rPr lang="hu-HU" dirty="0" smtClean="0"/>
              <a:t>: </a:t>
            </a:r>
            <a:r>
              <a:rPr lang="hu-HU" dirty="0"/>
              <a:t>a szemlencse olyan mértékű elhomályosodását, elszürkülését jelenti, ami már akadályozza, hogy éles kép alakuljon ki a </a:t>
            </a:r>
            <a:r>
              <a:rPr lang="hu-HU" dirty="0" smtClean="0"/>
              <a:t>retinán</a:t>
            </a:r>
          </a:p>
          <a:p>
            <a:r>
              <a:rPr lang="hu-HU" dirty="0" smtClean="0"/>
              <a:t>Természetes ragyogás elvesztése: nyúzott arc, </a:t>
            </a:r>
            <a:r>
              <a:rPr lang="hu-HU" dirty="0"/>
              <a:t>cigarettafüst </a:t>
            </a:r>
            <a:r>
              <a:rPr lang="hu-HU" dirty="0" smtClean="0"/>
              <a:t>kiűzi </a:t>
            </a:r>
            <a:r>
              <a:rPr lang="hu-HU" dirty="0"/>
              <a:t>a friss oxigént az arc ereiből</a:t>
            </a:r>
            <a:r>
              <a:rPr lang="hu-HU" dirty="0"/>
              <a:t/>
            </a:r>
            <a:br>
              <a:rPr lang="hu-HU" dirty="0"/>
            </a:br>
            <a:r>
              <a:rPr lang="hu-HU" dirty="0"/>
              <a:t/>
            </a:r>
            <a:br>
              <a:rPr lang="hu-HU" dirty="0"/>
            </a:br>
            <a:r>
              <a:rPr lang="hu-HU" dirty="0" smtClean="0"/>
              <a:t> </a:t>
            </a:r>
            <a:endParaRPr lang="hu-H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293096"/>
            <a:ext cx="3478215" cy="2098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360441"/>
            <a:ext cx="4147269" cy="1997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96128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4521" y="1307303"/>
            <a:ext cx="3707904" cy="231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Leggyakoribb betegségek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dirty="0" smtClean="0"/>
              <a:t>Leggyakrabban szív-és tüdőbetegségekhez vezet: szívinfarktus,tüdőtágulás, tüdőrák, gégerák, szájrák, COPD</a:t>
            </a:r>
          </a:p>
          <a:p>
            <a:r>
              <a:rPr lang="hu-HU" dirty="0" smtClean="0"/>
              <a:t>COPD: krónikus </a:t>
            </a:r>
            <a:r>
              <a:rPr lang="hu-HU" dirty="0" err="1" smtClean="0"/>
              <a:t>obstruktív</a:t>
            </a:r>
            <a:r>
              <a:rPr lang="hu-HU" dirty="0" smtClean="0"/>
              <a:t> tüdőbetegség, két tünetcsoport, az idült hörghurut és a tüdőtágulás egyidejű megnyilvánulásával járó, gyulladásos kórfolyamat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6678100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22152"/>
          </a:xfrm>
        </p:spPr>
        <p:txBody>
          <a:bodyPr/>
          <a:lstStyle/>
          <a:p>
            <a:r>
              <a:rPr lang="hu-HU" dirty="0" smtClean="0"/>
              <a:t>Asztma</a:t>
            </a:r>
          </a:p>
          <a:p>
            <a:r>
              <a:rPr lang="hu-HU" dirty="0" smtClean="0"/>
              <a:t>Érszűkület</a:t>
            </a:r>
          </a:p>
          <a:p>
            <a:r>
              <a:rPr lang="hu-HU" dirty="0"/>
              <a:t> </a:t>
            </a:r>
            <a:r>
              <a:rPr lang="hu-HU" dirty="0" smtClean="0"/>
              <a:t>Fekélybetegség</a:t>
            </a:r>
          </a:p>
          <a:p>
            <a:r>
              <a:rPr lang="hu-HU" dirty="0" smtClean="0"/>
              <a:t>Csontritkulás</a:t>
            </a:r>
          </a:p>
          <a:p>
            <a:r>
              <a:rPr lang="hu-HU" dirty="0" smtClean="0"/>
              <a:t>Gyengíti az immunrendszert</a:t>
            </a:r>
          </a:p>
          <a:p>
            <a:r>
              <a:rPr lang="hu-HU" dirty="0" smtClean="0"/>
              <a:t>Pajzsmirigybetegség </a:t>
            </a:r>
          </a:p>
          <a:p>
            <a:r>
              <a:rPr lang="hu-HU" dirty="0" smtClean="0"/>
              <a:t>Hörghurut, köhögés</a:t>
            </a:r>
          </a:p>
          <a:p>
            <a:r>
              <a:rPr lang="hu-HU" dirty="0" smtClean="0"/>
              <a:t>Kevesebb C, B vitamin jut a szervezetbe</a:t>
            </a:r>
            <a:endParaRPr lang="hu-H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6796" y="0"/>
            <a:ext cx="3069332" cy="2301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639996"/>
            <a:ext cx="2613670" cy="2132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627696"/>
            <a:ext cx="3729868" cy="2098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58999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95536" y="188640"/>
            <a:ext cx="8229600" cy="6120680"/>
          </a:xfrm>
        </p:spPr>
        <p:txBody>
          <a:bodyPr/>
          <a:lstStyle/>
          <a:p>
            <a:r>
              <a:rPr lang="hu-HU" dirty="0" smtClean="0"/>
              <a:t>Terhesség közbeni dohányzás értelmi fogyatékossághoz vezethet, legyengíti a baba immunrendszerét</a:t>
            </a:r>
          </a:p>
          <a:p>
            <a:r>
              <a:rPr lang="hu-HU" dirty="0" smtClean="0"/>
              <a:t>Anyatej közvetíti a dohányfüst méreganyagait</a:t>
            </a:r>
          </a:p>
          <a:p>
            <a:r>
              <a:rPr lang="hu-HU" dirty="0"/>
              <a:t> </a:t>
            </a:r>
            <a:r>
              <a:rPr lang="hu-HU" dirty="0" smtClean="0"/>
              <a:t>Magzati </a:t>
            </a:r>
            <a:r>
              <a:rPr lang="hu-HU" dirty="0"/>
              <a:t>halálozás, spontán vetélés, koraszülés, korai csecsemőhalálozás kockázata nő </a:t>
            </a:r>
            <a:r>
              <a:rPr lang="hu-HU" dirty="0" smtClean="0"/>
              <a:t>meg</a:t>
            </a:r>
          </a:p>
          <a:p>
            <a:r>
              <a:rPr lang="hu-HU" dirty="0" smtClean="0"/>
              <a:t>Visszamarad a magzat fejlődése</a:t>
            </a:r>
            <a:endParaRPr lang="hu-H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653136"/>
            <a:ext cx="3780580" cy="2158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46992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115616" y="2348880"/>
            <a:ext cx="7344816" cy="1399032"/>
          </a:xfrm>
        </p:spPr>
        <p:txBody>
          <a:bodyPr/>
          <a:lstStyle/>
          <a:p>
            <a:r>
              <a:rPr lang="hu-HU" dirty="0" smtClean="0"/>
              <a:t>Köszönöm a figyelmet!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7020272" y="6021288"/>
            <a:ext cx="1666528" cy="433520"/>
          </a:xfrm>
        </p:spPr>
        <p:txBody>
          <a:bodyPr>
            <a:normAutofit fontScale="62500" lnSpcReduction="20000"/>
          </a:bodyPr>
          <a:lstStyle/>
          <a:p>
            <a:pPr marL="64008" indent="0">
              <a:buNone/>
            </a:pPr>
            <a:r>
              <a:rPr lang="hu-HU" dirty="0" err="1" smtClean="0"/>
              <a:t>Groska</a:t>
            </a:r>
            <a:r>
              <a:rPr lang="hu-HU" dirty="0" smtClean="0"/>
              <a:t> Zsófi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8944572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Lendület">
  <a:themeElements>
    <a:clrScheme name="Lendület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Lendület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Lendület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72</TotalTime>
  <Words>198</Words>
  <Application>Microsoft Office PowerPoint</Application>
  <PresentationFormat>Diavetítés a képernyőre (4:3 oldalarány)</PresentationFormat>
  <Paragraphs>35</Paragraphs>
  <Slides>9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9</vt:i4>
      </vt:variant>
    </vt:vector>
  </HeadingPairs>
  <TitlesOfParts>
    <vt:vector size="10" baseType="lpstr">
      <vt:lpstr>Lendület</vt:lpstr>
      <vt:lpstr>Dohányzás káros hatásai</vt:lpstr>
      <vt:lpstr>Dohányzás</vt:lpstr>
      <vt:lpstr>Dohányzás káros hatásai külsőnkre</vt:lpstr>
      <vt:lpstr>PowerPoint bemutató</vt:lpstr>
      <vt:lpstr>PowerPoint bemutató</vt:lpstr>
      <vt:lpstr>Leggyakoribb betegségek</vt:lpstr>
      <vt:lpstr>PowerPoint bemutató</vt:lpstr>
      <vt:lpstr>PowerPoint bemutató</vt:lpstr>
      <vt:lpstr>Köszönöm a figyelmet!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Dohányzás káros hatásai</dc:title>
  <dc:creator>Marci</dc:creator>
  <cp:lastModifiedBy>Marci</cp:lastModifiedBy>
  <cp:revision>8</cp:revision>
  <dcterms:created xsi:type="dcterms:W3CDTF">2020-01-22T14:55:14Z</dcterms:created>
  <dcterms:modified xsi:type="dcterms:W3CDTF">2020-01-22T16:08:04Z</dcterms:modified>
</cp:coreProperties>
</file>